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303" r:id="rId3"/>
    <p:sldId id="308" r:id="rId4"/>
    <p:sldId id="300" r:id="rId5"/>
    <p:sldId id="304" r:id="rId6"/>
    <p:sldId id="305" r:id="rId7"/>
    <p:sldId id="306" r:id="rId8"/>
    <p:sldId id="30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108" d="100"/>
          <a:sy n="108" d="100"/>
        </p:scale>
        <p:origin x="59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1BD56-35ED-401C-9D83-0205EDC1C16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CCC9F-3229-4E38-AC48-48268C27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Prof.N.L.Bhanu</a:t>
            </a:r>
            <a:r>
              <a:rPr lang="en-US" sz="1800" dirty="0"/>
              <a:t> </a:t>
            </a:r>
            <a:r>
              <a:rPr lang="en-US" sz="1800" dirty="0" smtClean="0"/>
              <a:t>Murthy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96356"/>
              </p:ext>
            </p:extLst>
          </p:nvPr>
        </p:nvGraphicFramePr>
        <p:xfrm>
          <a:off x="8458200" y="1143000"/>
          <a:ext cx="31242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192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Predicting sales of an item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458200" y="1143000"/>
          <a:ext cx="31242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00200"/>
              </a:tblGrid>
              <a:tr h="871210">
                <a:tc>
                  <a:txBody>
                    <a:bodyPr/>
                    <a:lstStyle/>
                    <a:p>
                      <a:r>
                        <a:rPr lang="en-US" dirty="0" smtClean="0"/>
                        <a:t>Advertising</a:t>
                      </a:r>
                    </a:p>
                    <a:p>
                      <a:r>
                        <a:rPr lang="en-US" dirty="0" smtClean="0"/>
                        <a:t>(in</a:t>
                      </a:r>
                      <a:r>
                        <a:rPr lang="en-US" baseline="0" dirty="0" smtClean="0"/>
                        <a:t> lakhs of rupees)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</a:p>
                    <a:p>
                      <a:r>
                        <a:rPr lang="en-US" dirty="0" smtClean="0"/>
                        <a:t>(in lakhs of</a:t>
                      </a:r>
                      <a:r>
                        <a:rPr lang="en-US" baseline="0" dirty="0" smtClean="0"/>
                        <a:t> rupees)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3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6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1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2627</TotalTime>
  <Words>75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262</cp:revision>
  <dcterms:created xsi:type="dcterms:W3CDTF">2018-10-16T06:13:57Z</dcterms:created>
  <dcterms:modified xsi:type="dcterms:W3CDTF">2019-03-20T10:25:47Z</dcterms:modified>
</cp:coreProperties>
</file>